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75352"/>
  </p:normalViewPr>
  <p:slideViewPr>
    <p:cSldViewPr snapToGrid="0">
      <p:cViewPr varScale="1">
        <p:scale>
          <a:sx n="71" d="100"/>
          <a:sy n="71" d="100"/>
        </p:scale>
        <p:origin x="1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0545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5760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0092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4417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992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077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084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7936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6886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8568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7415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3C99-E555-432A-8ACC-8EDAED066C80}" type="datetimeFigureOut">
              <a:rPr lang="ca-ES" smtClean="0"/>
              <a:t>22/12/22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7988-4900-44E6-A79D-7BA52F66D88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4276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ca-ES" sz="7300" b="1" dirty="0"/>
            </a:br>
            <a:r>
              <a:rPr lang="en-US" sz="3100" b="1" dirty="0"/>
              <a:t>BOOST – Boosting the implementation of high-quality</a:t>
            </a:r>
            <a:br>
              <a:rPr lang="en-US" sz="3100" b="1" dirty="0"/>
            </a:br>
            <a:r>
              <a:rPr lang="en-US" sz="3100" b="1" dirty="0"/>
              <a:t>community-based communicable disease services as part</a:t>
            </a:r>
            <a:br>
              <a:rPr lang="en-US" sz="3100" b="1" dirty="0"/>
            </a:br>
            <a:r>
              <a:rPr lang="en-US" sz="3100" b="1" dirty="0"/>
              <a:t>of a comprehensive, people-</a:t>
            </a:r>
            <a:r>
              <a:rPr lang="en-US" sz="3100" b="1" dirty="0" err="1"/>
              <a:t>centred</a:t>
            </a:r>
            <a:r>
              <a:rPr lang="en-US" sz="3100" b="1" dirty="0"/>
              <a:t> and integrated harm</a:t>
            </a:r>
            <a:br>
              <a:rPr lang="en-US" sz="3100" b="1" dirty="0"/>
            </a:br>
            <a:r>
              <a:rPr lang="en-US" sz="3100" b="1" dirty="0"/>
              <a:t>reduction approach for people who use drugs and related</a:t>
            </a:r>
            <a:br>
              <a:rPr lang="en-US" sz="3100" b="1" dirty="0"/>
            </a:br>
            <a:r>
              <a:rPr lang="ca-ES" sz="3100" b="1" dirty="0"/>
              <a:t>vulnerable </a:t>
            </a:r>
            <a:r>
              <a:rPr lang="ca-ES" sz="3100" b="1" dirty="0" err="1"/>
              <a:t>groups</a:t>
            </a:r>
            <a:endParaRPr lang="ca-ES" sz="31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60227"/>
            <a:ext cx="9144000" cy="1655762"/>
          </a:xfrm>
        </p:spPr>
        <p:txBody>
          <a:bodyPr>
            <a:normAutofit/>
          </a:bodyPr>
          <a:lstStyle/>
          <a:p>
            <a:r>
              <a:rPr lang="ca-ES" sz="3600" b="1" dirty="0"/>
              <a:t>Project </a:t>
            </a:r>
            <a:r>
              <a:rPr lang="ca-ES" sz="3600" b="1" dirty="0" err="1"/>
              <a:t>acronym</a:t>
            </a:r>
            <a:r>
              <a:rPr lang="ca-ES" sz="3600" b="1" dirty="0"/>
              <a:t>: </a:t>
            </a:r>
            <a:r>
              <a:rPr lang="ca-ES" sz="3600" dirty="0"/>
              <a:t>BOOST Project</a:t>
            </a:r>
          </a:p>
        </p:txBody>
      </p:sp>
    </p:spTree>
    <p:extLst>
      <p:ext uri="{BB962C8B-B14F-4D97-AF65-F5344CB8AC3E}">
        <p14:creationId xmlns:p14="http://schemas.microsoft.com/office/powerpoint/2010/main" val="363606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ca-ES" sz="7300" b="1" dirty="0"/>
            </a:br>
            <a:endParaRPr lang="ca-ES" sz="31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839584"/>
            <a:ext cx="10515600" cy="58604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000" b="1" dirty="0"/>
              <a:t>Main aim: </a:t>
            </a:r>
            <a:r>
              <a:rPr lang="en-US" sz="2000" dirty="0"/>
              <a:t>to enhance the implementation of high-quality community-based communicable disease services as part of a comprehensive, people-</a:t>
            </a:r>
            <a:r>
              <a:rPr lang="en-US" sz="2000" dirty="0" err="1"/>
              <a:t>centred</a:t>
            </a:r>
            <a:r>
              <a:rPr lang="en-US" sz="2000" dirty="0"/>
              <a:t> and integrated harm reduction approach in four key areas: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INFORM: collection of information and data on community-based services for PWUD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IMPROVE: </a:t>
            </a:r>
            <a:r>
              <a:rPr lang="en-US" sz="1800" dirty="0" err="1"/>
              <a:t>organisation</a:t>
            </a:r>
            <a:r>
              <a:rPr lang="en-US" sz="1800" dirty="0"/>
              <a:t> of capacity building in the field of communicable disease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SUPPORT: enhancing scale-up of integrated community-based good practices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CONNECT&amp;ACT: consolidating PWUD networks and fostering advocacy interventions</a:t>
            </a: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At the core of the BOOST project are three European harm reduction networks with support of the European Network of People who Use Drugs : </a:t>
            </a:r>
          </a:p>
          <a:p>
            <a:pPr lvl="1"/>
            <a:r>
              <a:rPr lang="en-US" sz="1800" dirty="0"/>
              <a:t>Correlation – European Harm Reduction Network (C-EHRN), covering 34 countries with a focus on the European Union and </a:t>
            </a:r>
            <a:r>
              <a:rPr lang="en-US" sz="1800" dirty="0" err="1"/>
              <a:t>neighbouring</a:t>
            </a:r>
            <a:r>
              <a:rPr lang="en-US" sz="1800" dirty="0"/>
              <a:t> countries;</a:t>
            </a:r>
          </a:p>
          <a:p>
            <a:pPr lvl="1"/>
            <a:r>
              <a:rPr lang="en-US" sz="1800" dirty="0"/>
              <a:t>Eurasian Harm Reduction Association (EHRA), covering 45 countries with a focus on Eastern </a:t>
            </a:r>
            <a:r>
              <a:rPr lang="ca-ES" sz="1800" dirty="0"/>
              <a:t>Europe </a:t>
            </a:r>
            <a:r>
              <a:rPr lang="ca-ES" sz="1800" dirty="0" err="1"/>
              <a:t>and</a:t>
            </a:r>
            <a:r>
              <a:rPr lang="ca-ES" sz="1800" dirty="0"/>
              <a:t> Central </a:t>
            </a:r>
            <a:r>
              <a:rPr lang="ca-ES" sz="1800" dirty="0" err="1"/>
              <a:t>Asia</a:t>
            </a:r>
            <a:r>
              <a:rPr lang="ca-ES" sz="1800" dirty="0"/>
              <a:t>;</a:t>
            </a:r>
          </a:p>
          <a:p>
            <a:pPr lvl="1"/>
            <a:r>
              <a:rPr lang="en-US" sz="1800" dirty="0"/>
              <a:t>Drug Policy Network South East Europe (DPNSEE), covering 8 countries with a focus on Southern-</a:t>
            </a:r>
            <a:r>
              <a:rPr lang="ca-ES" sz="1800" dirty="0" err="1"/>
              <a:t>Eastern</a:t>
            </a:r>
            <a:r>
              <a:rPr lang="ca-ES" sz="1800" dirty="0"/>
              <a:t> Europe.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056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ca-ES" sz="7300" b="1" dirty="0"/>
            </a:br>
            <a:endParaRPr lang="ca-ES" sz="3100" b="1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675" y="865405"/>
            <a:ext cx="97726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ca-ES" sz="7300" b="1" dirty="0"/>
            </a:br>
            <a:endParaRPr lang="ca-ES" sz="31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123" y="0"/>
            <a:ext cx="6991004" cy="658784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310938" y="2294313"/>
            <a:ext cx="3233651" cy="548640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59723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223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     BOOST – Boosting the implementation of high-quality community-based communicable disease services as part of a comprehensive, people-centred and integrated harm reduction approach for people who use drugs and related vulnerable groups</vt:lpstr>
      <vt:lpstr>     </vt:lpstr>
      <vt:lpstr>     </vt:lpstr>
      <vt:lpstr>     </vt:lpstr>
    </vt:vector>
  </TitlesOfParts>
  <Company>CTTI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 – Boosting the implementation of high-quality community-based communicable disease services as part of a comprehensive, people-centred and integrated harm reduction approach for people who use drugs and related vulnerable groups</dc:title>
  <dc:creator>LFL</dc:creator>
  <cp:lastModifiedBy>Megi Gogishvili</cp:lastModifiedBy>
  <cp:revision>3</cp:revision>
  <dcterms:created xsi:type="dcterms:W3CDTF">2022-11-14T11:44:38Z</dcterms:created>
  <dcterms:modified xsi:type="dcterms:W3CDTF">2022-12-22T10:21:12Z</dcterms:modified>
</cp:coreProperties>
</file>